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911652"/>
      </p:ext>
    </p:extLst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00722"/>
      </p:ext>
    </p:extLst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18599"/>
      </p:ext>
    </p:extLst>
  </p:cSld>
  <p:clrMapOvr>
    <a:masterClrMapping/>
  </p:clrMapOvr>
  <p:transition spd="slow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471443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61869"/>
      </p:ext>
    </p:extLst>
  </p:cSld>
  <p:clrMapOvr>
    <a:masterClrMapping/>
  </p:clrMapOvr>
  <p:transition spd="slow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196541"/>
      </p:ext>
    </p:extLst>
  </p:cSld>
  <p:clrMapOvr>
    <a:masterClrMapping/>
  </p:clrMapOvr>
  <p:transition spd="slow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93142"/>
      </p:ext>
    </p:extLst>
  </p:cSld>
  <p:clrMapOvr>
    <a:masterClrMapping/>
  </p:clrMapOvr>
  <p:transition spd="slow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24406"/>
      </p:ext>
    </p:extLst>
  </p:cSld>
  <p:clrMapOvr>
    <a:masterClrMapping/>
  </p:clrMapOvr>
  <p:transition spd="slow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69819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81728"/>
      </p:ext>
    </p:extLst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82345"/>
      </p:ext>
    </p:extLst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60392"/>
      </p:ext>
    </p:extLst>
  </p:cSld>
  <p:clrMapOvr>
    <a:masterClrMapping/>
  </p:clrMapOvr>
  <p:transition spd="slow" advTm="500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97843"/>
      </p:ext>
    </p:extLst>
  </p:cSld>
  <p:clrMapOvr>
    <a:masterClrMapping/>
  </p:clrMapOvr>
  <p:transition spd="slow" advTm="500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28200"/>
      </p:ext>
    </p:extLst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857"/>
      </p:ext>
    </p:extLst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8226"/>
      </p:ext>
    </p:extLst>
  </p:cSld>
  <p:clrMapOvr>
    <a:masterClrMapping/>
  </p:clrMapOvr>
  <p:transition spd="slow" advTm="500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20682"/>
      </p:ext>
    </p:extLst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DD7C15-C191-4086-AE9A-97974A79EAC5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D115A5-23F4-4644-84C5-37AC794DC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33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ransition spd="slow" advTm="500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187" y="347579"/>
            <a:ext cx="6564313" cy="2971801"/>
          </a:xfrm>
        </p:spPr>
        <p:txBody>
          <a:bodyPr anchor="t" anchorCtr="0">
            <a:normAutofit fontScale="90000"/>
          </a:bodyPr>
          <a:lstStyle/>
          <a:p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Создание детской учетной записи на Госуслугах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187" y="3741208"/>
            <a:ext cx="6564313" cy="1947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400" b="1" dirty="0">
                <a:ln w="3175">
                  <a:solidFill>
                    <a:schemeClr val="tx1">
                      <a:lumMod val="95000"/>
                      <a:alpha val="74000"/>
                    </a:schemeClr>
                  </a:solidFill>
                </a:ln>
                <a:latin typeface="PT Astra Serif" panose="020A0603040505020204" pitchFamily="18" charset="-52"/>
                <a:ea typeface="PT Astra Serif" panose="020A0603040505020204" pitchFamily="18" charset="-52"/>
              </a:rPr>
              <a:t>Упрощенная регистрация детей на </a:t>
            </a:r>
            <a:r>
              <a:rPr lang="ru-RU" sz="4000" b="1" dirty="0" smtClean="0">
                <a:ln w="3175">
                  <a:solidFill>
                    <a:schemeClr val="tx1">
                      <a:lumMod val="95000"/>
                      <a:alpha val="74000"/>
                    </a:schemeClr>
                  </a:solidFill>
                </a:ln>
                <a:latin typeface="PT Astra Serif" panose="020A0603040505020204" pitchFamily="18" charset="-52"/>
                <a:ea typeface="PT Astra Serif" panose="020A0603040505020204" pitchFamily="18" charset="-52"/>
              </a:rPr>
              <a:t>Госуслугах</a:t>
            </a:r>
            <a:endParaRPr lang="en-US" sz="4000" b="1" dirty="0" smtClean="0">
              <a:ln w="3175">
                <a:solidFill>
                  <a:schemeClr val="tx1">
                    <a:lumMod val="95000"/>
                    <a:alpha val="74000"/>
                  </a:schemeClr>
                </a:solidFill>
              </a:ln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Для использования </a:t>
            </a:r>
            <a:r>
              <a:rPr lang="ru-RU" sz="1400" dirty="0" smtClean="0">
                <a:solidFill>
                  <a:schemeClr val="tx1"/>
                </a:solidFill>
              </a:rPr>
              <a:t>сервисов электронный дневник ГИС «Сетевой город. Образование», </a:t>
            </a:r>
            <a:r>
              <a:rPr lang="ru-RU" sz="1400" dirty="0">
                <a:solidFill>
                  <a:schemeClr val="tx1"/>
                </a:solidFill>
              </a:rPr>
              <a:t> «Моя школа» ученику необходимо иметь учетную запись на портале Госуслуг. Законный представитель может создать учетную запись для ребёнка самостоятельно.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7" y="5891212"/>
            <a:ext cx="4457700" cy="571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18" y="177831"/>
            <a:ext cx="1399310" cy="13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031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398"/>
            <a:ext cx="8882106" cy="495845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67800" y="318400"/>
            <a:ext cx="2981324" cy="567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2. В открывшемся окне нажмите на кнопку «Создать»</a:t>
            </a:r>
          </a:p>
        </p:txBody>
      </p:sp>
    </p:spTree>
    <p:extLst>
      <p:ext uri="{BB962C8B-B14F-4D97-AF65-F5344CB8AC3E}">
        <p14:creationId xmlns:p14="http://schemas.microsoft.com/office/powerpoint/2010/main" val="138611833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" y="508635"/>
            <a:ext cx="5394960" cy="55930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9" y="508636"/>
            <a:ext cx="5705475" cy="54857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3. Введите место рождения (как указано в свидетельстве о рождении) и адрес постоянной регистрации</a:t>
            </a:r>
            <a:r>
              <a:rPr lang="ru-RU" sz="28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.</a:t>
            </a:r>
            <a:br>
              <a:rPr lang="ru-RU" sz="28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8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Если </a:t>
            </a:r>
            <a:r>
              <a:rPr lang="ru-RU" sz="28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адрес совпадает с вашим, нажмите на галочку для автозаполнения данного поля. Нажмите на кнопку «Продолжить»</a:t>
            </a:r>
          </a:p>
        </p:txBody>
      </p:sp>
    </p:spTree>
    <p:extLst>
      <p:ext uri="{BB962C8B-B14F-4D97-AF65-F5344CB8AC3E}">
        <p14:creationId xmlns:p14="http://schemas.microsoft.com/office/powerpoint/2010/main" val="80739884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" y="539114"/>
            <a:ext cx="7325547" cy="51758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6724" y="539114"/>
            <a:ext cx="3895726" cy="5455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4. Введите номер телефона ребёнка и нажмите на кнопку «Получить код».</a:t>
            </a:r>
            <a:b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Если вы не желаете указывать номер телефона, нажмите на кнопку «Пропустить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»</a:t>
            </a:r>
            <a:b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Телефон можно использовать для входа на Госуслуги и для восстановления пароля.</a:t>
            </a:r>
          </a:p>
        </p:txBody>
      </p:sp>
    </p:spTree>
    <p:extLst>
      <p:ext uri="{BB962C8B-B14F-4D97-AF65-F5344CB8AC3E}">
        <p14:creationId xmlns:p14="http://schemas.microsoft.com/office/powerpoint/2010/main" val="182795845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302895"/>
            <a:ext cx="7752732" cy="62217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0074" y="302895"/>
            <a:ext cx="3886201" cy="62217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Шаг 5. Введите электронную почту ребёнка. На неё придёт ссылка для подтверждения создания учётной записи на Госуслугах.</a:t>
            </a:r>
            <a:b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Нажмите на кнопку «Продолжить»</a:t>
            </a:r>
          </a:p>
        </p:txBody>
      </p:sp>
    </p:spTree>
    <p:extLst>
      <p:ext uri="{BB962C8B-B14F-4D97-AF65-F5344CB8AC3E}">
        <p14:creationId xmlns:p14="http://schemas.microsoft.com/office/powerpoint/2010/main" val="125821262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" y="560070"/>
            <a:ext cx="8406985" cy="35928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184" y="4468282"/>
            <a:ext cx="8406985" cy="1507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На экране появится информация о том, что письмо для подтверждения электронной 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почты отправлено </a:t>
            </a: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на указанный адрес</a:t>
            </a:r>
          </a:p>
        </p:txBody>
      </p:sp>
    </p:spTree>
    <p:extLst>
      <p:ext uri="{BB962C8B-B14F-4D97-AF65-F5344CB8AC3E}">
        <p14:creationId xmlns:p14="http://schemas.microsoft.com/office/powerpoint/2010/main" val="3462670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87642"/>
            <a:ext cx="6391275" cy="543782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53249" y="187642"/>
            <a:ext cx="4981575" cy="5806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6. Нажмите на кнопку «Подтвердить адрес» в электронном письме, полученном по</a:t>
            </a:r>
            <a:b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указанному адресу почты</a:t>
            </a:r>
          </a:p>
        </p:txBody>
      </p:sp>
    </p:spTree>
    <p:extLst>
      <p:ext uri="{BB962C8B-B14F-4D97-AF65-F5344CB8AC3E}">
        <p14:creationId xmlns:p14="http://schemas.microsoft.com/office/powerpoint/2010/main" val="148273416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1079"/>
            <a:ext cx="6587490" cy="50952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62799" y="191080"/>
            <a:ext cx="4619625" cy="5803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7. Придумайте или сгенерируйте пароль для входа в личный кабинет ребёнка и нажмите на кнопку «Сохранить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»</a:t>
            </a:r>
            <a:r>
              <a:rPr lang="ru-RU" sz="2000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 </a:t>
            </a: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Требования к паролю: 8 и более символов большие латинские буквы маленькие латинские буквы цифры</a:t>
            </a:r>
          </a:p>
        </p:txBody>
      </p:sp>
    </p:spTree>
    <p:extLst>
      <p:ext uri="{BB962C8B-B14F-4D97-AF65-F5344CB8AC3E}">
        <p14:creationId xmlns:p14="http://schemas.microsoft.com/office/powerpoint/2010/main" val="166767377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00" y="68619"/>
            <a:ext cx="7460959" cy="50378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350" y="5106457"/>
            <a:ext cx="11906250" cy="1507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Завершение процедуры создания учетной записи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392552717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66592"/>
            <a:ext cx="8534400" cy="1310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Проверка информации о детях на портале госуслуг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69277"/>
            <a:ext cx="3420208" cy="457199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8331" y="430824"/>
            <a:ext cx="5249007" cy="4510452"/>
          </a:xfr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Перед созданием учетной записи проверьте данные ребёнка, указанные в вашем личном кабинете. Для проверки и добавления информации выполните следующие действия. </a:t>
            </a:r>
            <a:r>
              <a:rPr lang="ru-RU" b="1" dirty="0" smtClean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1</a:t>
            </a:r>
            <a:r>
              <a:rPr lang="ru-RU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rPr>
              <a:t>. Авторизуйтесь под учетными данными родителя на gosuslugi.ru </a:t>
            </a:r>
          </a:p>
        </p:txBody>
      </p:sp>
    </p:spTree>
    <p:extLst>
      <p:ext uri="{BB962C8B-B14F-4D97-AF65-F5344CB8AC3E}">
        <p14:creationId xmlns:p14="http://schemas.microsoft.com/office/powerpoint/2010/main" val="224364441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5618285"/>
            <a:ext cx="5918811" cy="81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/>
              <a:t>Проверка информации о детях на портале госуслуг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" y="307732"/>
            <a:ext cx="6262493" cy="476543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99738" y="334110"/>
            <a:ext cx="4948481" cy="3733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2</a:t>
            </a:r>
            <a:r>
              <a:rPr lang="ru-RU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. На главной странице перейдите в раздел «Документы → Семья и </a:t>
            </a:r>
            <a:r>
              <a:rPr lang="ru-RU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дети</a:t>
            </a:r>
          </a:p>
          <a:p>
            <a:r>
              <a:rPr lang="ru-RU" b="1" dirty="0" smtClean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3</a:t>
            </a:r>
            <a:r>
              <a:rPr lang="ru-RU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. Если в блоке «Дети» информация о ребёнке отображается корректно, то вы можете сразу перейти к созданию учетной записи</a:t>
            </a:r>
          </a:p>
        </p:txBody>
      </p:sp>
    </p:spTree>
    <p:extLst>
      <p:ext uri="{BB962C8B-B14F-4D97-AF65-F5344CB8AC3E}">
        <p14:creationId xmlns:p14="http://schemas.microsoft.com/office/powerpoint/2010/main" val="98840087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3" y="247649"/>
            <a:ext cx="7814439" cy="4905375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8009792" y="580292"/>
            <a:ext cx="3420208" cy="3720775"/>
          </a:xfr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Если ребёнок отсутствует в блоке «Дети», нажмите на кнопку «Добавить»</a:t>
            </a:r>
            <a:r>
              <a:rPr lang="ru-RU" sz="2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latin typeface="+mj-lt"/>
              </a:rPr>
              <a:t> </a:t>
            </a: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684212" y="5618285"/>
            <a:ext cx="5918811" cy="81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/>
              <a:t>Проверка информации о детях на портале госуслуг</a:t>
            </a:r>
          </a:p>
        </p:txBody>
      </p:sp>
    </p:spTree>
    <p:extLst>
      <p:ext uri="{BB962C8B-B14F-4D97-AF65-F5344CB8AC3E}">
        <p14:creationId xmlns:p14="http://schemas.microsoft.com/office/powerpoint/2010/main" val="2030841337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303854"/>
            <a:ext cx="5149079" cy="5039671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038849" y="409574"/>
            <a:ext cx="5705476" cy="5743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Обратите внимание! </a:t>
            </a:r>
            <a:b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Учётную запись на портале </a:t>
            </a:r>
            <a:r>
              <a:rPr lang="ru-RU" sz="2000" b="1" dirty="0" err="1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госуслуг</a:t>
            </a:r>
            <a:r>
              <a:rPr lang="ru-RU" sz="2000" b="1" dirty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 можно создать только для детей с российским свидетельством о рождении.</a:t>
            </a:r>
            <a:r>
              <a:rPr lang="ru-RU" sz="2000" b="1" dirty="0" smtClean="0">
                <a:ln w="3175" cmpd="sng">
                  <a:solidFill>
                    <a:schemeClr val="bg2">
                      <a:lumMod val="50000"/>
                      <a:alpha val="73000"/>
                    </a:schemeClr>
                  </a:solidFill>
                </a:ln>
              </a:rPr>
              <a:t/>
            </a:r>
            <a:br>
              <a:rPr lang="ru-RU" sz="2000" b="1" dirty="0" smtClean="0">
                <a:ln w="3175" cmpd="sng">
                  <a:solidFill>
                    <a:schemeClr val="bg2">
                      <a:lumMod val="50000"/>
                      <a:alpha val="73000"/>
                    </a:schemeClr>
                  </a:solidFill>
                </a:ln>
              </a:rPr>
            </a:br>
            <a:r>
              <a:rPr lang="ru-RU" sz="2000" b="1" dirty="0" smtClean="0">
                <a:ln w="3175" cmpd="sng">
                  <a:solidFill>
                    <a:schemeClr val="bg2">
                      <a:lumMod val="50000"/>
                      <a:alpha val="73000"/>
                    </a:schemeClr>
                  </a:solidFill>
                </a:ln>
              </a:rPr>
              <a:t>введите данные свидетельства о рождении и нажмите на кнопку «Сохранить»</a:t>
            </a:r>
            <a:endParaRPr lang="ru-RU" sz="2000" b="1" dirty="0">
              <a:ln w="3175" cmpd="sng">
                <a:solidFill>
                  <a:schemeClr val="bg2">
                    <a:lumMod val="50000"/>
                    <a:alpha val="73000"/>
                  </a:schemeClr>
                </a:solidFill>
              </a:ln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84212" y="5618285"/>
            <a:ext cx="5918811" cy="817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Добавление информации о ребенке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152138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65695"/>
            <a:ext cx="6432360" cy="65018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3725" y="165695"/>
            <a:ext cx="5114925" cy="6501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5" name="Заголовок 13"/>
          <p:cNvSpPr txBox="1">
            <a:spLocks/>
          </p:cNvSpPr>
          <p:nvPr/>
        </p:nvSpPr>
        <p:spPr>
          <a:xfrm>
            <a:off x="7058025" y="409574"/>
            <a:ext cx="4686300" cy="574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n w="3175" cmpd="sng">
                  <a:solidFill>
                    <a:schemeClr val="bg2">
                      <a:lumMod val="50000"/>
                      <a:alpha val="73000"/>
                    </a:schemeClr>
                  </a:solidFill>
                </a:ln>
              </a:rPr>
              <a:t/>
            </a:r>
            <a:br>
              <a:rPr lang="ru-RU" sz="2000" b="1" dirty="0" smtClean="0">
                <a:ln w="3175" cmpd="sng">
                  <a:solidFill>
                    <a:schemeClr val="bg2">
                      <a:lumMod val="50000"/>
                      <a:alpha val="73000"/>
                    </a:schemeClr>
                  </a:solidFill>
                </a:ln>
              </a:rPr>
            </a:br>
            <a:r>
              <a:rPr lang="ru-RU" sz="2000" b="1" dirty="0" smtClean="0">
                <a:ln w="3175" cmpd="sng">
                  <a:solidFill>
                    <a:schemeClr val="bg2">
                      <a:lumMod val="50000"/>
                    </a:schemeClr>
                  </a:solidFill>
                </a:ln>
              </a:rPr>
              <a:t>введите данные свидетельства о рождении и нажмите на кнопку «Сохранить»</a:t>
            </a:r>
            <a:endParaRPr lang="ru-RU" sz="2000" b="1" dirty="0">
              <a:ln w="3175" cmpd="sng"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6121941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374" y="323850"/>
            <a:ext cx="5057776" cy="567054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</a:t>
            </a: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5. Запустите проверку свидетельства о рождении в ЕГР ЗАГС, нажав на кнопку «Запросить»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6" y="1219199"/>
            <a:ext cx="6030913" cy="4295775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425790" y="5837360"/>
            <a:ext cx="5918811" cy="817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Проверка свидетельства о рождении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73515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5224" y="400050"/>
            <a:ext cx="4676776" cy="55943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6. Выберите ребёнка, установив галочку рядом с его именем, и нажмите на кнопку 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«Отправить» </a:t>
            </a:r>
            <a:b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/>
            </a:r>
            <a:b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внимание</a:t>
            </a: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, по умолчанию будет включен чекбокс «Автообновление для сохранения актуальности документов». Его необходимо отключить перед 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отправкой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Важно! Проверка </a:t>
            </a: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может занять некоторое время (в среднем 15-20 минут). По завершении</a:t>
            </a:r>
            <a:b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проверки у вас появится возможность создать учётную запись для ребёнка.</a:t>
            </a:r>
            <a:r>
              <a:rPr lang="ru-RU" sz="2000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/>
            </a:r>
            <a:br>
              <a:rPr lang="ru-RU" sz="2000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endParaRPr lang="ru-RU" sz="2000" dirty="0">
              <a:ln w="3175" cmpd="sng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" y="61594"/>
            <a:ext cx="7459980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380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4374" y="252966"/>
            <a:ext cx="3495675" cy="5741434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Создание учётной записи </a:t>
            </a:r>
            <a:r>
              <a:rPr lang="ru-RU" sz="28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ребёнка</a:t>
            </a:r>
            <a: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/>
            </a:r>
            <a:br>
              <a:rPr lang="ru-RU" sz="2000" b="1" dirty="0" smtClean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</a:br>
            <a:r>
              <a:rPr lang="ru-RU" sz="2000" b="1" dirty="0">
                <a:ln w="3175" cmpd="sng">
                  <a:solidFill>
                    <a:schemeClr val="bg2">
                      <a:lumMod val="75000"/>
                    </a:schemeClr>
                  </a:solidFill>
                </a:ln>
              </a:rPr>
              <a:t>Шаг 1. Перейдите в раздел «Документы → Семья и дети» и выберите ребёнка в блоке «Дети»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52965"/>
            <a:ext cx="8079617" cy="50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1006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809</TotalTime>
  <Words>203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PT Astra Serif</vt:lpstr>
      <vt:lpstr>Wingdings 3</vt:lpstr>
      <vt:lpstr>Сектор</vt:lpstr>
      <vt:lpstr>Создание детской учетной записи на Госуслугах</vt:lpstr>
      <vt:lpstr>Проверка информации о детях на портале госуслуг</vt:lpstr>
      <vt:lpstr>Проверка информации о детях на портале госуслуг</vt:lpstr>
      <vt:lpstr>Проверка информации о детях на портале госуслуг</vt:lpstr>
      <vt:lpstr>Обратите внимание!  Учётную запись на портале госуслуг можно создать только для детей с российским свидетельством о рождении. введите данные свидетельства о рождении и нажмите на кнопку «Сохранить»</vt:lpstr>
      <vt:lpstr> </vt:lpstr>
      <vt:lpstr>Шаг 5. Запустите проверку свидетельства о рождении в ЕГР ЗАГС, нажав на кнопку «Запросить»   </vt:lpstr>
      <vt:lpstr>Шаг 6. Выберите ребёнка, установив галочку рядом с его именем, и нажмите на кнопку «Отправить»   внимание, по умолчанию будет включен чекбокс «Автообновление для сохранения актуальности документов». Его необходимо отключить перед отправкой  Важно! Проверка может занять некоторое время (в среднем 15-20 минут). По завершении проверки у вас появится возможность создать учётную запись для ребёнка. </vt:lpstr>
      <vt:lpstr>Создание учётной записи ребёнка Шаг 1. Перейдите в раздел «Документы → Семья и дети» и выберите ребёнка в блоке «Дети» </vt:lpstr>
      <vt:lpstr>Шаг 2. В открывшемся окне нажмите на кнопку «Создать»</vt:lpstr>
      <vt:lpstr>Шаг 3. Введите место рождения (как указано в свидетельстве о рождении) и адрес постоянной регистрации. Если адрес совпадает с вашим, нажмите на галочку для автозаполнения данного поля. Нажмите на кнопку «Продолжить»</vt:lpstr>
      <vt:lpstr>Шаг 4. Введите номер телефона ребёнка и нажмите на кнопку «Получить код». Если вы не желаете указывать номер телефона, нажмите на кнопку «Пропустить» Телефон можно использовать для входа на Госуслуги и для восстановления пароля.</vt:lpstr>
      <vt:lpstr>Шаг 5. Введите электронную почту ребёнка. На неё придёт ссылка для подтверждения создания учётной записи на Госуслугах. Нажмите на кнопку «Продолжить»</vt:lpstr>
      <vt:lpstr>На экране появится информация о том, что письмо для подтверждения электронной почты отправлено на указанный адрес</vt:lpstr>
      <vt:lpstr>Шаг 6. Нажмите на кнопку «Подтвердить адрес» в электронном письме, полученном по указанному адресу почты</vt:lpstr>
      <vt:lpstr>Шаг 7. Придумайте или сгенерируйте пароль для входа в личный кабинет ребёнка и нажмите на кнопку «Сохранить» Требования к паролю: 8 и более символов большие латинские буквы маленькие латинские буквы цифры</vt:lpstr>
      <vt:lpstr>Завершение процедуры создания учетной записи ребёнка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Елизавета Сергеевна Кузнецова</cp:lastModifiedBy>
  <cp:revision>47</cp:revision>
  <dcterms:created xsi:type="dcterms:W3CDTF">2023-05-25T07:49:24Z</dcterms:created>
  <dcterms:modified xsi:type="dcterms:W3CDTF">2024-09-06T12:02:03Z</dcterms:modified>
</cp:coreProperties>
</file>